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1" r:id="rId4"/>
    <p:sldId id="262" r:id="rId5"/>
    <p:sldId id="266" r:id="rId6"/>
    <p:sldId id="265" r:id="rId7"/>
    <p:sldId id="264" r:id="rId8"/>
    <p:sldId id="269" r:id="rId9"/>
    <p:sldId id="268" r:id="rId10"/>
    <p:sldId id="263" r:id="rId11"/>
    <p:sldId id="267" r:id="rId12"/>
    <p:sldId id="270" r:id="rId13"/>
    <p:sldId id="272" r:id="rId14"/>
    <p:sldId id="273" r:id="rId15"/>
    <p:sldId id="276" r:id="rId16"/>
    <p:sldId id="275" r:id="rId17"/>
    <p:sldId id="274" r:id="rId18"/>
    <p:sldId id="271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60" d="100"/>
          <a:sy n="60" d="100"/>
        </p:scale>
        <p:origin x="112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32A13-2301-4C70-9B41-47065E608A18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E742-FC54-48A6-BF2A-3D08CA647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4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CB64-0847-41F1-ABA0-C4E10166358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2175E-5395-4EE7-9FE6-365D3E410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УЧИТЕЛЬ: Марченко Олеся Олеговна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31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131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38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997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8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496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marL="2057400" marR="0" lvl="4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dirty="0" smtClean="0"/>
          </a:p>
          <a:p>
            <a:pPr marL="2057400" marR="0" lvl="4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УЧИТЕЛЬ: Марченко Олеся Олеговна 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184161-FC60-4DA0-9A5E-054DEB9E17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6533" y="602988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A9FA47-7112-4DD9-BEAE-B7E1159728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5" y="-1"/>
            <a:ext cx="1158092" cy="12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marR="0" indent="0" algn="ctr" defTabSz="914400" rtl="0" eaLnBrk="1" fontAlgn="auto" latinLnBrk="0" hangingPunct="1">
        <a:lnSpc>
          <a:spcPct val="110000"/>
        </a:lnSpc>
        <a:spcBef>
          <a:spcPts val="7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Создание и оформление в сообществе «</a:t>
            </a:r>
            <a:r>
              <a:rPr lang="ru-RU" sz="4800" dirty="0" err="1" smtClean="0"/>
              <a:t>Вк</a:t>
            </a:r>
            <a:r>
              <a:rPr lang="ru-RU" sz="3600" dirty="0" err="1" smtClean="0"/>
              <a:t>онтакте</a:t>
            </a:r>
            <a:r>
              <a:rPr lang="ru-RU" sz="4800" dirty="0"/>
              <a:t>» </a:t>
            </a:r>
            <a:r>
              <a:rPr lang="ru-RU" sz="4800" dirty="0" smtClean="0"/>
              <a:t>страничек героев</a:t>
            </a:r>
            <a:br>
              <a:rPr lang="ru-RU" sz="4800" dirty="0" smtClean="0"/>
            </a:br>
            <a:r>
              <a:rPr lang="ru-RU" sz="4800" dirty="0" smtClean="0"/>
              <a:t> рассказа </a:t>
            </a:r>
            <a:r>
              <a:rPr lang="ru-RU" sz="4800" dirty="0" err="1" smtClean="0"/>
              <a:t>В.Астафьева</a:t>
            </a:r>
            <a:r>
              <a:rPr lang="ru-RU" sz="4800" dirty="0" smtClean="0"/>
              <a:t> «Фотография, на которой меня нет»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 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372388"/>
            <a:ext cx="9906000" cy="5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288195"/>
            <a:ext cx="9908132" cy="55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4" y="613859"/>
            <a:ext cx="9421092" cy="52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426913"/>
            <a:ext cx="9684327" cy="54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05" y="438150"/>
            <a:ext cx="9619852" cy="54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06318"/>
            <a:ext cx="10100655" cy="56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2" y="289250"/>
            <a:ext cx="10032845" cy="56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09" y="246528"/>
            <a:ext cx="10044031" cy="56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10" y="390435"/>
            <a:ext cx="9951041" cy="55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09" y="227226"/>
            <a:ext cx="10241332" cy="57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50" y="413217"/>
            <a:ext cx="9811149" cy="54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227226"/>
            <a:ext cx="10241332" cy="57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71" y="353171"/>
            <a:ext cx="10017320" cy="56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12" y="621649"/>
            <a:ext cx="9286287" cy="52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35" y="397212"/>
            <a:ext cx="9748792" cy="54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85" y="442493"/>
            <a:ext cx="9653433" cy="5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456480"/>
            <a:ext cx="9789814" cy="55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13" y="317139"/>
            <a:ext cx="9859628" cy="55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11" y="590541"/>
            <a:ext cx="9391225" cy="52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985164"/>
            <a:ext cx="8045373" cy="1243975"/>
          </a:xfrm>
        </p:spPr>
        <p:txBody>
          <a:bodyPr/>
          <a:lstStyle/>
          <a:p>
            <a:r>
              <a:rPr lang="ru-RU" dirty="0" smtClean="0"/>
              <a:t>Учащиеся 8 б класса МБОУ СОШ № 59</a:t>
            </a:r>
          </a:p>
          <a:p>
            <a:r>
              <a:rPr lang="ru-RU" dirty="0" smtClean="0"/>
              <a:t>Учитель: Марченко </a:t>
            </a:r>
            <a:r>
              <a:rPr lang="ru-RU" dirty="0" smtClean="0"/>
              <a:t>Олеся </a:t>
            </a:r>
            <a:r>
              <a:rPr lang="ru-RU" dirty="0" smtClean="0"/>
              <a:t>Олеговна</a:t>
            </a:r>
          </a:p>
          <a:p>
            <a:r>
              <a:rPr lang="ru-RU" dirty="0" smtClean="0"/>
              <a:t>Город Брянск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129125"/>
            <a:ext cx="10171368" cy="57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156</TotalTime>
  <Words>325</Words>
  <Application>Microsoft Office PowerPoint</Application>
  <PresentationFormat>Широкоэкранный</PresentationFormat>
  <Paragraphs>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Impact</vt:lpstr>
      <vt:lpstr>Badge</vt:lpstr>
      <vt:lpstr>Создание и оформление в сообществе «Вконтакте» страничек героев  рассказа В.Астафьева «Фотография, на которой меня нет»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ЗАДАНИЮ №2 ЕГЭ</dc:title>
  <dc:creator>Windows User</dc:creator>
  <cp:lastModifiedBy>Windows User</cp:lastModifiedBy>
  <cp:revision>20</cp:revision>
  <dcterms:created xsi:type="dcterms:W3CDTF">2020-04-23T19:23:00Z</dcterms:created>
  <dcterms:modified xsi:type="dcterms:W3CDTF">2020-06-05T18:13:05Z</dcterms:modified>
</cp:coreProperties>
</file>